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BB6EF-F59E-48E1-92F8-7A3F7312E0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7782B-CCB1-4772-999B-A87A18311A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showing significant volume differences between groups in Exam 2. The right cuneus showed significantly greater volume in Met/Met homozygotes compared with Val/Val homozygotes in Exam 2. The color bar indicates the t value and R denotes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F3F31-FAC6-41B7-A98E-792666C877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1795–1803,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Brain regions showing significant volume differences between groups in Exam 2. The right cuneus showed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Brain regions showing significant volume differences between groups in Exam 2. The right cuneus showed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2024-05-10T09:18:10Z</dcterms:modified>
</cp:coreProperties>
</file>