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3AE2B9-EADF-4839-846C-F03DE570E0F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8E8FC4-B202-4C94-B13A-98769F4AE68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Brain regions showing significant volume differences between groups in Exam 2. The right cuneus showed significantly greater volume in Met/Met homozygotes compared with Val/Val homozygotes in Exam 2. The color bar indicates the t value and R denotes right.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36FF2B-C81C-4936-BF9F-09D761C6402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w0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4, April 2016, Pages 1795–1803,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https://doi.org/10.1093/cercor/bhw020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Brain regions showing significant volume differences between groups in Exam 2. The right cuneus showed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Brain regions showing significant volume differences between groups in Exam 2. The right cuneus showed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2024-09-21T04:12:05Z</dcterms:modified>
</cp:coreProperties>
</file>