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8CD0E8-C38B-4408-8BFF-F08A46E9BA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7EB797-26DA-4FB5-BC0F-426E5089E3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Distribution of the striatal focal projections observed in Case 62l after tracer injections in hand-related VLPF and IPL regions (green and blue lines, respectively), in area F5a (red lines), and in the hand field of the primary motor area F1 (yellow lines), shown in coronal sections and in 1-mm-thick horizontal sections and a 2-mm-thick oblique section re-sliced from the 3D reconstruction. The horizontal sections are shown in dorsal to ventral order (a′–c′). The level at which the coronal and horizontal sections were taken is indicated in the 3D reconstruction in the right lower part. Abbreviations as in Figures 2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D5EE8-B442-4371-AFE8-B6F2113B11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3096–3115, </a:t>
            </a:r>
            <a:r>
              <a:rPr lang="en-US" altLang="en-US" sz="1000">
                <a:solidFill>
                  <a:srgbClr val="333333"/>
                </a:solidFill>
                <a:hlinkClick r:id="rId3"/>
              </a:rPr>
              <a:t>https://doi.org/10.1093/cercor/bhv135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Distribution of the striatal focal projections observed in Case 62l after tracer injections in hand-related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Distribution of the striatal focal projections observed in Case 62l after tracer injections in hand-related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2024-04-26T10:20:09Z</dcterms:modified>
</cp:coreProperties>
</file>