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6BC557-0B29-43E9-85EF-3D772F43A15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760F66-0681-4D23-8427-89905F8692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Average-referenced, grand-average 40-Hz ASSR at Cz (30–50 Hz band-pass filtered): (a) superposed response to FM1 and FM2 stimuli, (b) Difference between FM1 and FM2 responses divided by 2 to extract the ASSR, and (c) RMS amplitude of ASSR in 50-ms bins. Data from individual subjects within the time window indicated by the boxed area was subjected to subsequent statistical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1F165-AEB7-44AC-90B5-F230FFBFB0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1454–1467,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Average-referenced, grand-average 40-Hz ASSR at Cz (30–50 Hz band-pass filtered): (a) superposed response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Average-referenced, grand-average 40-Hz ASSR at Cz (30–50 Hz band-pass filtered): (a) superposed response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2024-04-27T00:04:16Z</dcterms:modified>
</cp:coreProperties>
</file>