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782A3-07F3-4988-B6C4-5F89BC8814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AB6B6-3E16-4A57-AEA0-0B7F432675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02E4C-075B-42ED-B832-84BD019E9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2024-05-11T02:56:44Z</dcterms:modified>
</cp:coreProperties>
</file>