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9BE58-7A3B-4114-A4E0-9D2D2B8E05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B183A-B013-4BCE-AC16-686BEAF092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FD86F-24AF-4CB7-9184-5B8C1BE364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2024-09-19T05:07:33Z</dcterms:modified>
</cp:coreProperties>
</file>