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7977F1-FEA8-4CEF-8473-DC55B4301E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42B95E-50AD-4EC0-9251-89F713B083B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A7FF78-B906-4267-9BBE-EB94C5E5E5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2024-09-20T05:41:16Z</dcterms:modified>
</cp:coreProperties>
</file>