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C4460C-10A2-4084-B323-94E7E2DE3B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2A0F87-337F-4ACA-8A1D-9F86504A894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Dynamic effect of each structural shock in the model economy. The figure plots the 5th (dashed), 50th (thick) and 95th (dashed) percentiles of the distribution of the responses of each variable to the indicated structural shock at different monthly horizons. The responses are computed by carrying out a Monte Carlo simulation on the parameters of the theoretical model. The simulation is based on 1,000 draws. The model parameters are allowed to vary over the ranges reported in Table 1. “Real oil price” is the ratio between the oil price and the US CPI.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by the European Economic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7E7B2B-CA20-4018-87D6-A556A60C7B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42-4774.2012.0107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the European Economic Association</a:t>
            </a:r>
            <a:r>
              <a:rPr lang="en-US" altLang="en-US" sz="1000">
                <a:solidFill>
                  <a:srgbClr val="333333"/>
                </a:solidFill>
              </a:rPr>
              <a:t>, Volume 10, Issue 5, 1 October 2012, Pages 1059–1083, </a:t>
            </a:r>
            <a:r>
              <a:rPr lang="en-US" altLang="en-US" sz="1000">
                <a:solidFill>
                  <a:srgbClr val="333333"/>
                </a:solidFill>
                <a:hlinkClick r:id="rId3"/>
              </a:rPr>
              <a:t>https://doi.org/10.1111/j.1542-4774.2012.01079.x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Dynamic effect of each structural shock in the model economy. The figure plots the 5th (dashed), 50th (thick)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Dynamic effect of each structural shock in the model economy. The figure plots the 5th (dashed), 50th (thick)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2024-04-26T09:21:59Z</dcterms:modified>
</cp:coreProperties>
</file>