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620A71-48D5-4ADD-A36A-897C39C8B0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479326-96B7-4F0E-AFB6-278ADBDDD0C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Hcrt/orx increases spontaneous synaptic currents in L6b FS cells. (A1) Effect of hcrt/orx on spontaneous synaptic activity, in normal ACSF, with panels illustrating control (left), effect (middle), and wash (right). (A2–3) Scatter plots of results of control (C) versus hcrt/orx (H/O) with respect to synaptic current frequencies (A2) and amplitudes (A3). (A4–5) Cumulative distributions of interevent interval (A4) and amplitude (A5) together with histograms for mean frequencies and amplitudes in control (C) versus hcrt/orx (H/O). (B1–5) Same as A1–5 but in the presence of TTX. Bars in histograms illustrate the mean ± SEM and significant differences are marked by 3 asterisks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B9B5FB-3965-43DD-AA92-8B52048CA5C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15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8, August 2016, Pages 3553–3562, </a:t>
            </a:r>
            <a:r>
              <a:rPr lang="en-US" altLang="en-US" sz="1000">
                <a:solidFill>
                  <a:srgbClr val="333333"/>
                </a:solidFill>
                <a:hlinkClick r:id="rId3"/>
              </a:rPr>
              <a:t>https://doi.org/10.1093/cercor/bhw158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Hcrt/orx increases spontaneous synaptic currents in L6b FS cells. (A1) Effect of hcrt/orx on spontaneous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Hcrt/orx increases spontaneous synaptic currents in L6b FS cells. (A1) Effect of hcrt/orx on spontaneous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2024-04-26T11:09:08Z</dcterms:modified>
</cp:coreProperties>
</file>