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0E38E-82A9-4160-AFFA-9657F3455D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C8567E-8A54-4CD2-AC9A-9E1EC5E379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Multiple pathways leading to atrial remodelling that predisposes the atria to atrial fibrillation. Numerous compounds can inhibit these pathways (X = blocks the pathway).20 CCB, calcium channel blocker.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9CEA0-930A-44D9-961F-6762D97BE7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n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10, Issue suppl_H, September 2008, Pages H11–H31,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https://doi.org/10.1093/eurheartj/sun033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Multiple pathways leading to atrial remodelling that predisposes the atria to atrial fibrillation. Numerous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Multiple pathways leading to atrial remodelling that predisposes the atria to atrial fibrillation. Numerous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2024-05-04T19:13:48Z</dcterms:modified>
</cp:coreProperties>
</file>