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218B01-29B9-42A1-9486-EAFAA80FB6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924BB-B519-4385-A4AE-B6C1204172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Multiple pathways leading to atrial remodelling that predisposes the atria to atrial fibrillation. Numerous compounds can inhibit these pathways (X = blocks the pathway).20 CCB, calcium channel blocker.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F30485-6216-43B2-903E-0028505035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n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10, Issue suppl_H, September 2008, Pages H11–H31,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https://doi.org/10.1093/eurheartj/sun033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Multiple pathways leading to atrial remodelling that predisposes the atria to atrial fibrillation. Numerous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Multiple pathways leading to atrial remodelling that predisposes the atria to atrial fibrillation. Numerous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2024-09-20T07:07:48Z</dcterms:modified>
</cp:coreProperties>
</file>