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218B01-29B9-42A1-9486-EAFAA80FB65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1924BB-B519-4385-A4AE-B6C12041727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Multiple pathways leading to atrial remodelling that predisposes the atria to atrial fibrillation. Numerous compounds can inhibit these pathways (X = blocks the pathway).20 CCB, calcium channel blocker.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2008.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F30485-6216-43B2-903E-00285050357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sun0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 Suppl</a:t>
            </a:r>
            <a:r>
              <a:rPr lang="en-US" altLang="en-US" sz="1000">
                <a:solidFill>
                  <a:srgbClr val="333333"/>
                </a:solidFill>
              </a:rPr>
              <a:t>, Volume 10, Issue suppl_H, September 2008, Pages H11–H31,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https://doi.org/10.1093/eurheartj/sun033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Multiple pathways leading to atrial remodelling that predisposes the atria to atrial fibrillation. Numerous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Multiple pathways leading to atrial remodelling that predisposes the atria to atrial fibrillation. Numerous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2024-09-20T07:07:48Z</dcterms:modified>
</cp:coreProperties>
</file>