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122AAF-C6B7-4211-9374-73CFDEE4BC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979725-8033-41A0-89F1-D9E0D23947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 Population model of responses to single stimuli and multiple-stimulus arrays. Each vector represents the response of one neuron to the stimulus appearing to the right of fixation. The location of the vector represents the neuron's preferred stimulus location. The height of the vector is proportional to the neuron's normalized response to the stimulus. The population of vectors was convolved with a two-dimensional Gaussian with a standard deviation of 10° to produce the continuous population response function to the right. (A) Population responses to a single stimulus. (B) Responses to a multiple-stimulus array with the salient stimulus appearing to the right of fixation. Stimulus size (4°) not drawn to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FF6AB4-B244-4F8C-8742-21B2FDED80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5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581–591, </a:t>
            </a:r>
            <a:r>
              <a:rPr lang="en-US" altLang="en-US" sz="1000">
                <a:solidFill>
                  <a:srgbClr val="333333"/>
                </a:solidFill>
                <a:hlinkClick r:id="rId3"/>
              </a:rPr>
              <a:t>https://doi.org/10.1093/cercor/11.7.581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Population model of responses to single stimuli and multiple-stimulus arrays. Each vector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Population model of responses to single stimuli and multiple-stimulus arrays. Each vector represents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2024-04-26T11:27:26Z</dcterms:modified>
</cp:coreProperties>
</file>