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84E9CF-1B42-457E-95E9-ED3C11CEA1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B8C818-25ED-42C1-9F7F-7E09369E19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3E22C9-A103-4406-AF47-6D7C087609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2024-04-26T22:19:00Z</dcterms:modified>
</cp:coreProperties>
</file>