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1C81F-1C99-4F30-A73C-68953723BC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179C3-6AD3-4E2A-A0E5-87E3ED0473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from the histology of the 5 monkeys with RSC ablations. The coronal sections shown correspond as closely as possible to the rostrocaudal coordinates (line 1, A + 5.6; line 2, A + 2.6; line 3, A + 1.6; line 4, A + 0.6) from (Kobayashi and Amaral 2000). Four monkeys (RSC1, RSC2, RSC3, RSC4) participated in the combined preoperative and postoperative one-trial retention tests of 300 object-in-place scene discriminations, relearning and postoperative learning across sessions of 100 novel object-in-place scene discriminations (Experiments 1–3) and one monkey (RSC5) participated in postoperative learning within-sessions of new object-in-place scene discriminations (Experiment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67F5C-4481-449A-84ED-2CC99366FE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Photomicrographs from the histology of the 5 monkeys with RSC ablations. The coronal sections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Photomicrographs from the histology of the 5 monkeys with RSC ablations. The coronal sections shown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2024-04-26T20:48:24Z</dcterms:modified>
</cp:coreProperties>
</file>