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CA95C1-2582-405E-8815-16D7D282A89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3860E5-323A-4D40-9FD3-756F14CBC6A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control mediodorsal nucleus of the thalamus-prefrontal cortex tract output registration into structural space of individual post-mortem MRI scans of multiple sclerosis brains. Structural images were obtained using a balanced steady-state-free precession sequence. Tracts have been thresholded to display only those present in ≥ 3/9 control subjects. Case numbering corresponds to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E448-C11F-4517-AD69-3C6EFE06628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imaging and histological analysis of non-lesional brain tissue. Brains were scanned and subsequently sampled histologically to assess markers of neuropathology along the tract running from the mediodorsal nucleus of the thalamus to the prefrontal cortex (A, green) and from the lateral geniculate nucleus of the thalamus to the visual cortex (not shown). MRI provided structural images (D and I) and diffusion-weighted data yielding mean diffusivity (MD) and fractional anisotropy (FA) maps. Histological sampling of grey matter structures [example sampled blocks from prefrontal cortex (B) and mediodorsal nucleus of the thalamus (H) shown for illustration; V1 and lateral geniculate nucleus were also sampled] was followed by manual neuronal/glial profile counts on Luxol fast blue/cresyl violet sections (B and H). MRI cortical thickness masking was undertaken on MRI in regions analogous to histological samples (B and D: corresponding regions for prefrontal cortex); values were validated using histological measures (C). The grey matter structures sampled histologically were masked in their entirety in standard structural MRI space and used as the basis for probabilistic tractography of the tracts of interest in control in vivo brains. Paired thalamic and cortical masks were used as start points (seed masks) and end points (target masks), respectively to yield tractography outputs (G: 3D MDT-PFC tract shown in green), which were transformed using affine registration into the post-mortem image diffusion space. The resulting tract regions of interest (ROI) were used to derive average tract diffusion metrics, excluding regions of lesion-tract overlap. Registered tractography outputs guided histological sampling of white matter blocks corresponding to the tract midpoint (E). White matter sections were stained with anti-proteolipid protein stain (E: brown, myelin) and assessed for light transmittance (T) in regions corresponding to the tract (defined in G) to quantify myelin content (1/T). Adjacent white matter sections were stained with Palmgren silver to assess for axonal pathology in the tract using a point counting method (F). Scale bars: B and H = 80 µm; E and F = 25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E448-C11F-4517-AD69-3C6EFE06628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Significant ‘intra-tract’ correlations between MRI cortical thickness and both (A and C) a measure of thalamic nucleus cell density and (B and D) the intensity of staining for proteolipid protein (‘level of myelination’) in both LGN-V1 and MDT-PFC. T = light transmittance.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E448-C11F-4517-AD69-3C6EFE06628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Absence of significant ‘inter-tract’ correlations between MRI cortical thickness and both (A and C) a measure of thalamic nucleus cell density and (B and D) the intensity of staining for proteolipid protein (‘level of myelination’) in both LGN-V1 and MDT-PFC. T = light transmittance.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E448-C11F-4517-AD69-3C6EFE066284}"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Correlations between intensity of staining for proteolipid protein in non-lesional tract white matter and tractography-derived diffusion-weighted MRI metrics, excluding tract-lesion overlap. Correlations (Pearson’s partial correlation coefficient corrected for post-mortem interval and age) between (A) tract fractional anisotropy and tract myelin proteolipid protein stain intensity and (B) tract mean diffusivity and tract myelin proteolipid protein stain intensity. T = light transmittance.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E448-C11F-4517-AD69-3C6EFE066284}"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s242"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control mediodorsal nucleus of the thalamus-prefrontal cortex tract output registration into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3685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imaging and histological analysis of non-lesional brain tissue. Brains were scanned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0688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Significant ‘intra-tract’ correlations between MRI cortical thickness and both (A and C) a measure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0104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Absence of significant ‘inter-tract’ correlations between MRI cortical thickness and both (A and C) a measure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89100" y="1371600"/>
            <a:ext cx="5768788"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10, October 2012, Pages 2938–2951, </a:t>
            </a:r>
            <a:r>
              <a:rPr lang="en-US" altLang="en-US" sz="1000">
                <a:solidFill>
                  <a:srgbClr val="333333"/>
                </a:solidFill>
                <a:hlinkClick r:id="rId3"/>
              </a:rPr>
              <a:t>https://doi.org/10.1093/brain/aws242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Correlations between intensity of staining for proteolipid protein in non-lesional tract white matter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2885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2 Results of control mediodorsal nucleus of the thalamus-prefrontal cortex tract output registration into ...</vt:lpstr>
      <vt:lpstr>Figure 1 Overview of imaging and histological analysis of non-lesional brain tissue. Brains were scanned and ...</vt:lpstr>
      <vt:lpstr>Figure 3 Significant ‘intra-tract’ correlations between MRI cortical thickness and both (A and C) a measure of ...</vt:lpstr>
      <vt:lpstr>Figure 4 Absence of significant ‘inter-tract’ correlations between MRI cortical thickness and both (A and C) a measure ...</vt:lpstr>
      <vt:lpstr>Figure 5 Correlations between intensity of staining for proteolipid protein in non-lesional tract white matter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2024-09-19T03:43:54Z</dcterms:modified>
</cp:coreProperties>
</file>