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D00978-6D41-44EE-BBA0-CC12ABF932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87ADFF-E7F8-4092-87D9-15B98329B9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published articles on biomarkers in Barrett’s esophagus from 1980 to 2011.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Wiley Periodicals, Inc. and the International Society for Diseases of the Esophagus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6AB22D-0495-4ADE-8F6A-E2CA1167F6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dote.120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Dis Esophagus</a:t>
            </a:r>
            <a:r>
              <a:rPr lang="en-US" altLang="en-US" sz="1000">
                <a:solidFill>
                  <a:srgbClr val="333333"/>
                </a:solidFill>
              </a:rPr>
              <a:t>, Volume 26, Issue 6, 1 August 2013, Pages 574–581,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https://doi.org/10.1111/dote.12015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Number of published articles on biomarkers in Barrett’s esophagus from 1980 to 2011.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Number of published articles on biomarkers in Barrett’s esophagus from 1980 to 2011.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2024-04-26T23:09:16Z</dcterms:modified>
</cp:coreProperties>
</file>