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74A71-647F-414F-B73B-36E39D79A9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9B981-964F-446F-90FD-DA9235260C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analysis using the cortical thickness methodology in AD versus normal controls displaying differences in the entorhinal cortex. The four cortical views show: (a) the probability maps of the entorhinal and perirhinal cortices in this population; (b) the t-statistics of the MMSE regression; (c) the group analysis; and (d) the time difference from baseline. The color scales are the same as in Figures 2–4, 6 and 7 respectively. The graphs illustrate the effects at the vertex indicated by the black lines. Atrophy of the PHG is clearly implicated in each of the three analyses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1533D-FF77-4A60-A42D-79FA2009AD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995–1001,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Regional analysis using the cortical thickness methodology in AD versus normal controls displaying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Regional analysis using the cortical thickness methodology in AD versus normal controls displaying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2024-04-27T04:44:45Z</dcterms:modified>
</cp:coreProperties>
</file>