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674611-F775-43F2-ADCE-92FE44AD68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1786A-B02D-4C9D-A62A-F0075EEE5D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2. Summary diagram of the proposed mechanisms for the spontaneous generation of the UP and DOWN states in cortical networks. Cortical pyramidal and local GABAergic interneurons are highly interconnected through local axonal connections such that activity in pyramidal cells excites both other pyramidal cells as well as local interneurons. The inhibitory feedback from the local interneurons controls the level of the UP state. Activation of an afferent input can trigger the transition from the DOWN to the UP state. Build up of intracellular levels of Ca2+ and Na+ can activate K+ currents, which eventually tip the balance back to the DOWN state, during which time the levels of Ca2+ and Na+ inside the cell decrease, thus allowing the network to spontaneously generate another UP state. Another mechanism for making the transition from the UP to the DOWN state is the activation of afferent inputs (Shu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73764-FD00-4653-9C6C-A25B64517D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2. Summary diagram of the proposed mechanisms for the spontaneous generation of the UP and DOWN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diagram of the proposed mechanisms for the spontaneous generation of the UP and DOWN states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2024-04-26T10:47:48Z</dcterms:modified>
</cp:coreProperties>
</file>