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EF48B1-A3B9-46EB-9393-3F4DC0B50D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3F18C4-EA88-420D-8801-7146F0B19D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1. Activation map showing brain areas to be more active during Person than Dog trials (red) and Dog than Person trials (blue) from the group analysis (n = 17). Regions of modulation included the (A) right medial frontal gyrus (10, 48, 34), (B) right middle frontal gyrus (34, 35, 35), (C) right parahippocampal gyrus (24, –46, 10) and (D) left pulvinar (–24, –29, 14). The hemodynamic time courses associated with these areas are also depicted. Time courses (expressed as percent signal change relative to baseline) were computed for each condition within a 3D region surrounding the peak voxel identified from the contrast statistical map (people vs. dogs). Regions were defined using an automated algorithm that identified all contiguous voxels within 6 mm of the peak that reached the significance level (P &lt; 0.0001, uncorrected).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A291FA-3124-4A1D-8B0A-DD0891CE62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209–214, </a:t>
            </a:r>
            <a:r>
              <a:rPr lang="en-US" altLang="en-US" sz="1000">
                <a:solidFill>
                  <a:srgbClr val="333333"/>
                </a:solidFill>
                <a:hlinkClick r:id="rId3"/>
              </a:rPr>
              <a:t>https://doi.org/10.1093/cercor/bhg120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1. Activation map showing brain areas to be more active during Person than Dog trials (red) and Dog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1. Activation map showing brain areas to be more active during Person than Dog trials (red) and Dog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2024-04-26T08:36:03Z</dcterms:modified>
</cp:coreProperties>
</file>