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485996-1707-47D4-8C99-7E2728729B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F3618A-9B01-4F37-8083-D19CE1A979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 of 35 high-frequency verbs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ALLC.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F7A7F7-9006-4FD2-B284-7C838269F9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llc/fqr0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Lit Linguist Computing</a:t>
            </a:r>
            <a:r>
              <a:rPr lang="en-US" altLang="en-US" sz="1000">
                <a:solidFill>
                  <a:srgbClr val="333333"/>
                </a:solidFill>
              </a:rPr>
              <a:t>, Volume 26, Issue 4, December 2011, Pages 435–461,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https://doi.org/10.1093/llc/fqr013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7 </a:t>
            </a:r>
            <a:r>
              <a:rPr lang="en-US" altLang="en-US" b="0"/>
              <a:t>Proportion of 35 high-frequency verbs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7 Proportion of 35 high-frequency verbs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2024-04-26T22:43:13Z</dcterms:modified>
</cp:coreProperties>
</file>