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7D4EA-364F-4710-9314-3E00D64136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B33C7-8317-4255-9AAC-6C7521BC33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of the system (a larger version can be found at the supplementary web site).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8BB4B1-1A1B-41A4-9747-89D5E030D6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m5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24, Issue 2, January 2008, Pages 290–292,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https://doi.org/10.1093/bioinformatics/btm584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workflow of the system (a larger version can be found at the supplementary web site).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40000" y="1371600"/>
            <a:ext cx="40537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workflow of the system (a larger version can be found at the supplementary web site).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2024-05-01T21:46:24Z</dcterms:modified>
</cp:coreProperties>
</file>