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42E6D-E2A1-49C1-A87A-A591BD531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F37AE6-41E9-4B45-BCB0-736D8B7D94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 increases levels of β1-integrin immunoreactivity specific to microglia. (A). Levels of β1-integrin immunoreactivity in small microglia. (B). Levels of β1-integrin immunoreactivity in large microglia. In both groups of cells, stress significantly increases levels of β1-integrin relative to control, and minocycline reverses this effect. The effect of minocycline is more significant in large cells. The panel of images below depicts representative photomicrographs of double-labeled cells (Iba-1, green; and β1-integrin, red) from small and large cells of each experimental group. *P &lt; 0.05. Scale bar =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04027-061C-4425-AF06-5088A72657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1784–1797,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Stress increases levels of β1-integrin immunoreactivity specific to microglia. (A). Levels of β1-integrin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Stress increases levels of β1-integrin immunoreactivity specific to microglia. (A). Levels of β1-integrin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2024-04-26T22:52:36Z</dcterms:modified>
</cp:coreProperties>
</file>