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BF1B-F96C-40C2-A246-6E8A8D73BD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A4FD5-78A4-4E08-AD1B-87DE74FDBE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11 Topographic maps of motor representations in the human basilar pons derived from correlation analysis of patients with pontine stroke. Pontine levels I–III are shown from rostral to caudal pons, as in Fig. 1A. (A) Face representation (shown in shaded black voxels) within the pontine nuclei. (B) Speech representation (shaded black voxels) in the pontine nuclei. The letter p denotes voxels that correlated with dysphagia.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2D699-E9BE-4B91-8E16-5251905C46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6, June 2004, Pages 1269–1291, </a:t>
            </a:r>
            <a:r>
              <a:rPr lang="en-US" altLang="en-US" sz="1000">
                <a:solidFill>
                  <a:srgbClr val="333333"/>
                </a:solidFill>
                <a:hlinkClick r:id="rId3"/>
              </a:rPr>
              <a:t>https://doi.org/10.1093/brain/awh138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11 Topographic maps of motor representations in the human basilar pons derived from correlation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11 Topographic maps of motor representations in the human basilar pons derived from correlation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2024-04-26T08:49:05Z</dcterms:modified>
</cp:coreProperties>
</file>