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344E6-5004-48C9-9D79-6FE1285597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020BBF-C587-4D21-B37B-E9EEF7691C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Estimates of odds ratios (solid line) and 95% confidence intervals (dashed lines) of renal cell cancers using regression spline by total alcohol intake. Regression equations include terms for age, sex, study, study centre, education, smoking habits, body mass index and family history of renal cancer. Curves are shown for best-fitting splines according to Akaike information criterion.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B9F22-EF76-47E5-9CB1-D8E5D2EC57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m590"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19, Issue 5, May 2008, Pages 1003–1008, </a:t>
            </a:r>
            <a:r>
              <a:rPr lang="en-US" altLang="en-US" sz="1000">
                <a:solidFill>
                  <a:srgbClr val="333333"/>
                </a:solidFill>
                <a:hlinkClick r:id="rId3"/>
              </a:rPr>
              <a:t>https://doi.org/10.1093/annonc/mdm590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Estimates of odds ratios (solid line) and 95% confidence intervals (dashed lines) of renal cell cancers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61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Estimates of odds ratios (solid line) and 95% confidence intervals (dashed lines) of renal cell cancers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2024-04-26T00:55:26Z</dcterms:modified>
</cp:coreProperties>
</file>