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58A9B62-1D82-460B-BAC2-0CBF308DA46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98CFA61-0CFB-4057-ABB6-82A3466E2EC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three pairs of curved trajectories depict the course of decline in tracer binding in more (better side) and less (worse side) affected striatum in sporadic Parkonson's disease DTBZ = (11C)(±)dihydrotetrabenazine; P1 = anterior putamen; P3 = posterior putamen.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(2009). Published by Oxford University Press on behalf of the Guarantors of Brain.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AB7FE9F-7701-4AF2-A6B8-1C55980962D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rain/awp20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132, Issue 11, November 2009, Pages 2970–2979,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https://doi.org/10.1093/brain/awp209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 </a:t>
            </a:r>
            <a:r>
              <a:rPr lang="en-US" altLang="en-US" b="0"/>
              <a:t>The three pairs of curved trajectories depict the course of decline in tracer binding in more (better side)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 The three pairs of curved trajectories depict the course of decline in tracer binding in more (better side)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2024-09-19T04:53:12Z</dcterms:modified>
</cp:coreProperties>
</file>