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A9B62-1D82-460B-BAC2-0CBF308DA4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CFA61-0CFB-4057-ABB6-82A3466E2E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three pairs of curved trajectories depict the course of decline in tracer binding in more (better side) and less (worse side) affected striatum in sporadic Parkonson's disease DTBZ = (11C)(±)dihydrotetrabenazine; P1 = anterior putamen; P3 = posterior putamen.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7FE9F-7701-4AF2-A6B8-1C55980962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2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11, November 2009, Pages 2970–2979,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three pairs of curved trajectories depict the course of decline in tracer binding in more (better side)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three pairs of curved trajectories depict the course of decline in tracer binding in more (better side)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2024-09-19T04:53:12Z</dcterms:modified>
</cp:coreProperties>
</file>