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DF37F-0689-4C17-A5C7-8108230B9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24E0D3-76A9-4865-A95F-49C099FD1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three pairs of curved trajectories depict the course of decline in tracer binding in more (better side) and less (worse side) affected striatum in sporadic Parkonson's disease DTBZ = (11C)(±)dihydrotetrabenazine; P1 = anterior putamen; P3 = posterior putamen.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A976D-368B-4277-AC60-FFB7557810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11, November 2009,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three pairs of curved trajectories depict the course of decline in tracer binding in more (better side)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three pairs of curved trajectories depict the course of decline in tracer binding in more (better side)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2024-09-20T02:05:48Z</dcterms:modified>
</cp:coreProperties>
</file>