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20AEB-133A-42D4-B9DB-52892A3AB7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0A9C3-5562-4A13-8B0F-7FBD9B36CE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three pairs of curved trajectories depict the course of decline in tracer binding in more (better side) and less (worse side) affected striatum in sporadic Parkonson's disease DTBZ = (11C)(±)dihydrotetrabenazine; P1 = anterior putamen; P3 = posterior putamen.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401013-3617-4497-AD8F-4B1B258296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11, November 2009, Pages 2970–2979,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three pairs of curved trajectories depict the course of decline in tracer binding in more (better side)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three pairs of curved trajectories depict the course of decline in tracer binding in more (better side)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2024-05-08T14:58:09Z</dcterms:modified>
</cp:coreProperties>
</file>