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C41C4D-70B3-42BC-9B64-835A4D28A92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67CD2F-0219-4A5B-B227-D54D47BCAE2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Regions showing activity for overcoming a prepotent response tendency for the target phase of the task.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7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9E39B3-F3BD-4759-9136-0BF2A618FF2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8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7, July 2005, Pages 899–912,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https://doi.org/10.1093/cercor/bhh189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Regions showing activity for overcoming a prepotent response tendency for the target phase of the task.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Regions showing activity for overcoming a prepotent response tendency for the target phase of the task.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2024-05-08T00:24:10Z</dcterms:modified>
</cp:coreProperties>
</file>