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ECC131-8419-4D11-9378-9FB7AC132F4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0A4601-348A-46DA-B4F4-F8D6562DF54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Regions showing activity for overcoming a prepotent response tendency for the target phase of the task.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7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2AC75D-89FA-4BFD-BF09-FB7EA0CD054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7, July 2005, Pages 899–912,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Regions showing activity for overcoming a prepotent response tendency for the target phase of the task.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Regions showing activity for overcoming a prepotent response tendency for the target phase of the task.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2024-09-20T02:54:17Z</dcterms:modified>
</cp:coreProperties>
</file>