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E1466-1C28-4E27-97EF-21E6E0C7F8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54826-6B3F-4498-91FD-E22D10837E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activity for overcoming a prepotent response tendency for the target phase of the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3F3B6-55E7-48A0-8C04-FB26129690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899–912,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activity for overcoming a prepotent response tendency for the target phase of the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Regions showing activity for overcoming a prepotent response tendency for the target phase of the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2024-09-19T10:38:05Z</dcterms:modified>
</cp:coreProperties>
</file>