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05704-C8D5-4F9E-9561-ABD0ED5EE7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B27A0-FAB0-45BD-B429-820B675DDC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EEC21-B591-44B2-ACF9-37FE8BB29D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2024-04-26T13:02:01Z</dcterms:modified>
</cp:coreProperties>
</file>