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BBAAD-9520-4C9D-9503-47A5A69288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DE7225-14CD-4100-A8F7-DA61618B65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DE864-375B-421F-8A7E-E697A10B8B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v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51, Issue 2, 1 March 2016, Pages 224–231,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https://doi.org/10.1093/alcalc/agv092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Flowchart.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Flowchart.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2024-04-26T09:28:21Z</dcterms:modified>
</cp:coreProperties>
</file>