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718464-83C2-46D7-99E6-312DC9838ED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369B02A-926C-4FF5-9CE7-6A2E7CF870A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Relationship between each measure of performance on the Space Fortress game and dorsal striatum volumes, grouped by training method (VP, variable priority training; FP, fixed priority training). This data analysis demonstrates that the relationship between volume and performance improvement was driven by the VP method and was nonexistent for the individuals trained by the fixed priority method. (^ = P &lt; 0.10; * = P &lt; 0.05; ** =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8688B1-7467-48C4-88B1-2F20C8ED363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11, November 2010, Pages 2522–2530, </a:t>
            </a:r>
            <a:r>
              <a:rPr lang="en-US" altLang="en-US" sz="1000">
                <a:solidFill>
                  <a:srgbClr val="333333"/>
                </a:solidFill>
                <a:hlinkClick r:id="rId3"/>
              </a:rPr>
              <a:t>https://doi.org/10.1093/cercor/bhp293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Relationship between each measure of performance on the Space Fortress game and dorsal striatum volumes,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Relationship between each measure of performance on the Space Fortress game and dorsal striatum volumes,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2024-09-20T21:01:55Z</dcterms:modified>
</cp:coreProperties>
</file>