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CF094-ECD8-4B6A-B54D-45D0DA7A6E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ECD37-0D0C-455E-B733-EC017F29AD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ACA35-F141-4DED-B70E-AB471DA8E7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2024-04-26T01:26:25Z</dcterms:modified>
</cp:coreProperties>
</file>