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DB85C-7D8B-4FF3-B41E-7FD14FF5C1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95FF2-ACAB-4221-9B7E-4FD11DE8EC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therapeutically actionable alterations identified in recurrent glioblastoma samples. The strength of evidence for therapeutic association for each alteration is depicted as in Fig. 1B. An asterisk (*) Indicates nonsynonymous mutation. Drug classes mapping to each alteration are shown on the right. Selection of investigational agents was limited to agents currently being tested in clinical trials for glioblastoma.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E92FCC-13F3-403A-893A-BB2CFFFEBA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v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2015, Pages 1051–1063,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Potential therapeutically actionable alterations identified in recurrent glioblastoma samples. The strength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Potential therapeutically actionable alterations identified in recurrent glioblastoma samples. The strength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2024-04-26T18:51:32Z</dcterms:modified>
</cp:coreProperties>
</file>