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700269F-6B95-42C3-B420-115FF020341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3D75B9C-27E3-46A5-9B63-F855A659B79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5. Correction of β-globin mRNA splicing after lipofection of tc-DNA oligonucleotide. Total RNA from HeLa cells expressing the human β-globin gene with either the IVS2-654 or IVS2-705 mutation, which result in the inclusion of an aberrant exon between the normal exons 2 and 3, was subjected to RT–PCR with primers in exons 2 and 3. Concentrations (µM) of the transfected oligonucleotides are indicated above the lanes. pos, RT–PCR products from cells expressing both the aberrant IVS2-654 and correct β-globin mRNA; neg (lanes 2 in A , B and D ), RT–PCR with RNA from a mouse cell line not expressing β-globin; mock (lane 2 in C , lane 3 in A and B), RT–PCR with RNA from cells transfected with empty liposomes; hd, heteroduplexes between aberrant and correct RT–PCR products. Note that the aberrantly spliced product is longer in HeLa-705 than in HeLa-654 cells.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389CE96-643C-4F83-972D-FBAC65899B4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ar/gkf41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30, Issue 13, 1 July 2002, Pages 2751–2757,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https://doi.org/10.1093/nar/gkf412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5. Correction of β-globin mRNA splicing after lipofection of tc-DNA oligonucleotide. Total RNA from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Correction of β-globin mRNA splicing after lipofection of tc-DNA oligonucleotide. Total RNA from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2024-04-27T03:58:49Z</dcterms:modified>
</cp:coreProperties>
</file>