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2AC30-738F-4C06-9968-46D1D191D2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D0A73-D507-4121-9976-BA1AF70C5D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 of euphoria VAS scores. Mean and standard error of VAMS ratings (0–100) during 2 conditions (left column of each item represents rest, right column postexercise). Differences between the conditions were significant for the items euphoria and happiness (Student's paired t-test, P &lt; 0.05, corrected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4486E-8BFD-4149-A552-E425D47C9B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Reductions in opioidergic receptor availability after endurance running in comparison with the rest condition. Statistical parametric maps of the categorical comparison (regions where [18F]FDPN binding is reduced after physical exercise) in standard stereotactic space (Montreal Neurological Institute [MNI] space) are overlaid in color on axial slices of a skull-stripped normalized brain (MNI single subject brain as provided by MRIcro program). Z values indicate the location of the slice planes relative to the AC–PC line. For display purposes, the statistical analysis is thresholded at an uncorrected height threshold of P &lt; 0.001. L, left side of figure; R, right side of figure. The signal in the left ventricle is supposed to represent an artifact because this region is devoid of opioid receptors.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4486E-8BFD-4149-A552-E425D47C9B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opioidergic binding in runners with VAS ratings of euphoria. Statistical parametric maps of the regression analysis (regions where VAS ratings of euphoria are inversely correlated with [18F]FDPN binding) in standard stereotactic space (Montreal Neurological Institute [MNI] space) are overlaid in color on axial slices of a skull-stripped normalized brain (MNI single subject brain as provided by MRIcro program). Z values indicate the location of the slice planes relative to the AC–PC line. For display purposes, the statistical analysis is thresholded at an uncorrected height threshold of P &lt; 0.001. All regions are also significant after small volume correction (10 voxel sphere). L, left side of figure; R, right side of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4486E-8BFD-4149-A552-E425D47C9B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opioidergic binding in runners with VAS ratings of euphoria. Scatter plots of opioid receptor binding (DV) with individual VAS euphoria ratings (VAS post run) are shown from 3 regions (top row: right anterior cingulate cortex, ACC; middle row: right orbitofrontal cortex, OFC; bottom row: right insula, INS). The [18F]FDPN binding in the respective areas is plotted in relation to perceived euphoria (abscissa: VAS rating from 0–100, ordinate: SPM-scaled DV values). The SPMs are overlaid in color on axial, coronal, and transversal sections of a stereotactically normalized brain (Montreal Neurological Institute single subject brain as provided by SPM2). For display purposes, the statistical analysis is thresholded at an uncorrected height threshold of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4486E-8BFD-4149-A552-E425D47C9B5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n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Box plot of euphoria VAS scores. Mean and standard error of VAMS ratings (0–100) during 2 conditions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90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Reductions in opioidergic receptor availability after endurance running in comparison with the rest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51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of opioidergic binding in runners with VAS ratings of euphoria. Statistical parametric maps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21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2523–2531,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Correlation of opioidergic binding in runners with VAS ratings of euphoria. Scatter plots of opioid receptor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28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Box plot of euphoria VAS scores. Mean and standard error of VAMS ratings (0–100) during 2 conditions (left ...</vt:lpstr>
      <vt:lpstr>Figure 2. Reductions in opioidergic receptor availability after endurance running in comparison with the rest ...</vt:lpstr>
      <vt:lpstr>Figure 3. Correlation of opioidergic binding in runners with VAS ratings of euphoria. Statistical parametric maps of ...</vt:lpstr>
      <vt:lpstr>Figure 4. Correlation of opioidergic binding in runners with VAS ratings of euphoria. Scatter plots of opioid receptor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2024-04-26T11:22:27Z</dcterms:modified>
</cp:coreProperties>
</file>