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92527-85E2-4632-A2D1-3859CE3DD3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CE132E-8187-4BCF-B44C-A933F78683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2CE532-E6F3-4EE0-B2D8-7309AE30E5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2024-04-26T04:46:53Z</dcterms:modified>
</cp:coreProperties>
</file>