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6C7885-DF56-48B0-8F0A-05F38180B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9479B-DDA9-4087-88CD-431629197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 in state prescription monitoring programs, 1988–2003.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C244A-1447-4668-A2D4-C792A855F9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4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3, September 2004, Pages 309–324,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https://doi.org/10.1111/j.1526-4637.2004.04049.x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Trend in state prescription monitoring programs, 1988–2003.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Trend in state prescription monitoring programs, 1988–2003.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2024-04-26T01:04:26Z</dcterms:modified>
</cp:coreProperties>
</file>