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29FB1-F6CD-48A2-AAE1-660F765D0D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82A6B-60AF-42A7-B338-3BEF05C7A2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EAV/CR subschema for data tables. The Objects table stores common information on all objects across all classes of data in the system. It has a supporting table, Keywords, to assist in the search for individual objects. Class-specific data are stored in the tables with an EAV_ prefix and are segregated by data type. In particular, the EAV_Objects table records objects that are components of other objects.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7F77E-5D6D-493A-98BB-BFFD849D88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1999.00604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6, Issue 6, November 1999, Pages 478–493,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https://doi.org/10.1136/jamia.1999.0060478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EAV/CR subschema for data tables. The Objects table stores common information on all objects across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EAV/CR subschema for data tables. The Objects table stores common information on all objects across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2024-04-26T16:22:20Z</dcterms:modified>
</cp:coreProperties>
</file>