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41DCDD-B721-4B3F-A4AE-16B9045082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E556C7-57FE-4D39-8CD7-16737AA1618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Correlations between the average age gradient per K-band disc scalelength (d〈A〉/dr) and the K-band central surface brightness, K-band absolute magnitude, K-band disc scalelength and the gas fraction. Dashed lines are unweighted least-squares fits to trends significant at greater than the 99-per-cent level (see Table 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2BCF92-6522-4DCF-A7F5-1A2B78D1E5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13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3, March 2000, Pages 497–520,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https://doi.org/10.1046/j.1365-8711.2000.03138.x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Correlations between the average age gradient per K-band disc scalelength (d〈A〉/dr) and the K-band central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Correlations between the average age gradient per K-band disc scalelength (d〈A〉/dr) and the K-band central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2024-04-26T08:21:35Z</dcterms:modified>
</cp:coreProperties>
</file>