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E0790C-C81C-407B-9641-6C98FD9716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26D3BC-60ED-4A14-BA60-66AA22C5BB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performance (+SEM) of vHC group, dHC group, and sham group on the 5-choice task when the stimulus duration was reduced from 0.5 to 0.25 s: (A) percentage accuracy, (B) premature responses, and (C) perseverative responses (*P &lt; 0.05 relative to the sham group and †P &lt; 0.05 relative to the dHC group).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3162AA-8151-41C7-9746-9A76E35BBB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6, June 2013, Pages 1396–1409,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Mean performance (+SEM) of vHC group, dHC group, and sham group on the 5-choice task when the stimulus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Mean performance (+SEM) of vHC group, dHC group, and sham group on the 5-choice task when the stimulus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2024-04-26T19:55:18Z</dcterms:modified>
</cp:coreProperties>
</file>