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14490-902E-40C4-A1E1-BA9D247C93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4FC13-44EA-47CF-843D-D491BB9F76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BAA8C-77CE-4DCE-A042-F81DD80E65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2024-04-26T05:04:21Z</dcterms:modified>
</cp:coreProperties>
</file>