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309AC7-B97D-4828-9BCF-114007DF33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C28D0E-B870-464C-A3F5-8366E11757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Gibberellin signalling pathway. Regulation of the GA concentration is primarily via the biosynthetic enzymes GA20ox and GA3ox, and the inactivating enzymes GA2ox. Bioactive GAs promote binding of the GID1 receptor to DELLA proteins, which initiates DELLA degradation via the ubiquitination/26S proteasome pathway. DELLAs function as transcriptional regulators in combination with transcription factors.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BDE1B9-243E-4CE7-9E2D-CF8AE40234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p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7, May 2009, Pages 1979–1989, </a:t>
            </a:r>
            <a:r>
              <a:rPr lang="en-US" altLang="en-US" sz="1000">
                <a:solidFill>
                  <a:srgbClr val="333333"/>
                </a:solidFill>
                <a:hlinkClick r:id="rId3"/>
              </a:rPr>
              <a:t>https://doi.org/10.1093/jxb/erp040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Gibberellin signalling pathway. Regulation of the GA concentration is primarily via the biosynthetic enzymes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Gibberellin signalling pathway. Regulation of the GA concentration is primarily via the biosynthetic enzymes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2024-04-26T07:01:34Z</dcterms:modified>
</cp:coreProperties>
</file>