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7AED2-E178-4E92-BDFF-9742F3A920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416BE8-54ED-4C0B-B456-EDD99EE109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BB9AC-226F-43EE-A522-FEEDB7A9F0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2024-04-26T12:42:44Z</dcterms:modified>
</cp:coreProperties>
</file>