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85AE7-B652-4EFB-AD2D-6E36E2A87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A7C8A-DB20-4B54-8617-BA13362CB1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E225B-184A-4E4C-9516-A00B383D91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2024-04-26T12:06:06Z</dcterms:modified>
</cp:coreProperties>
</file>