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AD8B33-C673-4B4D-AC8A-F39A304244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F97CD9-36A3-472A-8602-44765600A4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 Electron micrographs showing VIP immunopositive synaptic boutons (peroxidase labelling) making type II synapses on two dendritic shafts (double arrows). The VIP positive boutons are immunoreactive for mGluR7a at their presynaptic active zone (gold/silver particles). Numerous other boutons making type I synapses are also immunopositive for mGluR7a at their presynaptic active zone (arrows). Note that the VIP positive boutons have as many, or occasionally more, gold/silver particles as the presumed glutamatergic boutons. Scale bars: 0.5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7753FD-614B-4972-9A91-B979DA83B2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961–974, </a:t>
            </a:r>
            <a:r>
              <a:rPr lang="en-US" altLang="en-US" sz="1000">
                <a:solidFill>
                  <a:srgbClr val="333333"/>
                </a:solidFill>
                <a:hlinkClick r:id="rId3"/>
              </a:rPr>
              <a:t>https://doi.org/10.1093/cercor/12.9.961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 Electron micrographs showing VIP immunopositive synaptic boutons (peroxidase labelling) making type 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B) Electron micrographs showing VIP immunopositive synaptic boutons (peroxidase labelling) making type 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2024-04-26T19:05:03Z</dcterms:modified>
</cp:coreProperties>
</file>