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7E1332-2EDA-4974-8E23-7AE13A3F49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AF5112-CB65-4EDB-8CED-57442E793A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for the participants.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82F099-170A-4F98-9C7C-D1B50D5BC0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t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35, Issue 21, 1 June 2014, Pages 1382–1393,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Flow chart for the participants.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Flow chart for the participants.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2024-04-26T14:34:02Z</dcterms:modified>
</cp:coreProperties>
</file>