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E48E1A-7719-48BC-93DD-33CAC8A3B3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B09900-90BB-4008-B13F-69E66FD72E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DB873B-3493-4211-A826-1809FA57A7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2024-04-27T03:09:34Z</dcterms:modified>
</cp:coreProperties>
</file>