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B6E6E-7EBC-45D4-8BD5-1963FD7A71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E9708-1A7C-4FC1-B381-8870159D4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framework for analysing integration of targeted health interventions into health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E8511-1144-4D4D-9BAF-3C4C0DA9DC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2, March 2010, Pages 104–111,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Conceptual framework for analysing integration of targeted health interventions into health systems.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Conceptual framework for analysing integration of targeted health interventions into health systems.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2024-04-26T15:21:13Z</dcterms:modified>
</cp:coreProperties>
</file>