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421395-9BD9-4975-9A54-96C85F770A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01205F-2B6D-4CBC-AB52-BB16A4588E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 of the study area showing the spatial distribution of the studied holm oak individuals. Only adult reproductive trees are showed. Ellipses indicate study patches: (A) an extensively cultivated area with highly isolated holm oaks growing within the culture matrix; (B) a noncultivated area covered with pastures and scattered holm oaks; and (C) a continuous holm oak forest.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American Genetic Association. 2010.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823CC7-2B41-4673-82C8-9E52FA992E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hered/esq0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Hered</a:t>
            </a:r>
            <a:r>
              <a:rPr lang="en-US" altLang="en-US" sz="1000">
                <a:solidFill>
                  <a:srgbClr val="333333"/>
                </a:solidFill>
              </a:rPr>
              <a:t>, Volume 101, Issue 6, November-December 2010, Pages 717–726,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https://doi.org/10.1093/jhered/esq081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Map of the study area showing the spatial distribution of the studied holm oak individuals. Only adult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Map of the study area showing the spatial distribution of the studied holm oak individuals. Only adult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2024-04-26T06:28:43Z</dcterms:modified>
</cp:coreProperties>
</file>