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D5688-07C0-40D4-BC4C-ADE6F1E432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30804-5067-4C3E-A831-BE2C13CD46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Catastrophic costs due to illness, by participant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in association with The London School of Hygiene and Tropical Medicine.This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95100F-5EF5-428A-AA7F-9C85AC8982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ol/czw1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32, Issue suppl_4, November 2017, Pages iv48–iv56, </a:t>
            </a:r>
            <a:r>
              <a:rPr lang="en-US" altLang="en-US" sz="1000">
                <a:solidFill>
                  <a:srgbClr val="333333"/>
                </a:solidFill>
                <a:hlinkClick r:id="rId3"/>
              </a:rPr>
              <a:t>https://doi.org/10.1093/heapol/czw183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Catastrophic costs due to illness, by participant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055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Catastrophic costs due to illness, by participant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2024-04-26T14:42:02Z</dcterms:modified>
</cp:coreProperties>
</file>