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1097A-2C43-4047-BBE8-AA3CB06366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D9898-40AF-4788-8279-C965F19225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049DE-CBE3-4AEF-AC8D-0A8676F285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2024-04-26T09:48:10Z</dcterms:modified>
</cp:coreProperties>
</file>