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7613B-8062-4668-903D-2231F9E6B8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C8D50-25E2-46B0-A4FE-832484C67F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721E2-1F82-41A2-9CC3-7663DAA9FD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2024-04-26T12:28:37Z</dcterms:modified>
</cp:coreProperties>
</file>