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948EFF-0317-4DB7-A81B-30BC62635E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5E222E-0663-4C15-8BB7-2193F7BA86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5538B4-1608-4901-9F7E-E9DC36B48B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2024-04-26T04:04:41Z</dcterms:modified>
</cp:coreProperties>
</file>