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CA69F-F954-4169-85D4-56342D7D9E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BFBB6B-E213-44BC-9834-270CD8A32B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Bivariate plot of PC1 versus PC3 for juvenile S. stimpsoni from Hawai’i (black circles) versus those from Kaua’i (grey triangles). The primary original variables contributing to dispersion along each axis are labeled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818FFB-0E5E-498E-9A19-E5A08A596D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6, December 2010, Pages 1185–1199, </a:t>
            </a:r>
            <a:r>
              <a:rPr lang="en-US" altLang="en-US" sz="1000">
                <a:solidFill>
                  <a:srgbClr val="333333"/>
                </a:solidFill>
                <a:hlinkClick r:id="rId3"/>
              </a:rPr>
              <a:t>https://doi.org/10.1093/icb/icq070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Bivariate plot of PC1 versus PC3 for juvenile S. stimpsoni from Hawai’i (black circles) versus those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Bivariate plot of PC1 versus PC3 for juvenile S. stimpsoni from Hawai’i (black circles) versus those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2024-04-26T15:03:41Z</dcterms:modified>
</cp:coreProperties>
</file>