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1EBB6-2514-4496-9AA0-40BA69D425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AED2C4-B578-46E5-9245-EBDBC459AB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Whole-cell LTP and charge transfer during LTP induction in the presence of SKF38393 in slices from NR2A−/− mice. (A) Superimposed means of 60 EPSCs recorded at −70 mV membrane potential prior to 1) and after 2) LFS pairing at 0 mV membrane potential in the absence or presence of 50 μM SKF38393 (left, OR; right, RAD). The superimposed means are taken from time periods 1 and 2 marked with horizontal bars in B. (B) Normalized and pooled (n = 6) EPSC amplitudes evoked in OR and RAD without or with 50 μM SKF38393 present. The time period of LFS pairing is indicated by the horizontal bar (OR, left; RAD, right). The respective unpaired control pathways are also shown. (C) Averaged EPSC charge transfer during LFS pairing in OR (left) and RAD (right) in the absence (open) and presence (filled) of 50 μM SKF38393. Note that LTP and charge transfer are modulated by SKF38393 in OR but not in RAD. **** indicates P &lt; 0.0001. Data are shown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0038E-3EAC-4291-8E46-1B2C893A09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1786–1798, </a:t>
            </a:r>
            <a:r>
              <a:rPr lang="en-US" altLang="en-US" sz="1000">
                <a:solidFill>
                  <a:srgbClr val="333333"/>
                </a:solidFill>
                <a:hlinkClick r:id="rId3"/>
              </a:rPr>
              <a:t>https://doi.org/10.1093/cercor/bhr275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Whole-cell LTP and charge transfer during LTP induction in the presence of SKF38393 in slices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Whole-cell LTP and charge transfer during LTP induction in the presence of SKF38393 in slices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2024-04-26T22:12:15Z</dcterms:modified>
</cp:coreProperties>
</file>