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tags" Target="tags/tag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5B545F-A899-4808-A1E6-152832F55A9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E97E2BC-76ED-46D3-9186-7F42B3AC813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Brain regions showing significant [Neg&gt;Neu] and [Pos&gt;Neu] BOLD activation to IAPS images, with a priori regions of interest denoted by circles (blue: left amygdala, yellow and red: left and right OFC, respectively). Display height P = 0.001, k = 5. For more details see Table 1. No activation was found for [Neu&gt;Neg] and [Neu&gt;Pos] contrasts. Color bar scale represents the t-statistic.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EC3648-B459-414B-A010-484B854DC96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Positive correlation between negative urgency and [Neg&gt;Neu] BOLD activation in 8-mm-radius spherical region centered ([40, 32, −12]) in the right lateral OFC. For reference, voxel-wise map of the correlation between [Neg&gt;Neu] BOLD contrast and negative urgency is illustrated by inset (display threshold P = 0.01, k = 30, masked for [Neg&gt;Neu] BOLD activation).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EC3648-B459-414B-A010-484B854DC96B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Positive correlation between negative urgency and [Neg&gt;Neu] BOLD activation in 8-mm-radius spherical region centered ([−20, −6, −18]) in the left amygdala. For reference, voxel-wise map of the correlation between [Neg&gt;Neu] BOLD contrast and negative urgency is illustrated by inset (display threshold P = 0.01, k = 30, masked for [Neg&gt;Neu] BOLD activation).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EC3648-B459-414B-A010-484B854DC96B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Mediation of negative mood valence and risk-taking through negative urgency. For clarity, only pathways with significant (*P &lt; 0.05) regression weight (b) are depicted. Mediation was examined with the SPSS INDIRECT macro provided by Preacher and Hayes (2008) using the 95% confidence intervals. Risk-taking was assessed by total score on the Risky Behavior Scale.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EC3648-B459-414B-A010-484B854DC96B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relationship of BOLD response to [Neg&gt;Neu] images and risk-taking as mediated by negative urgency. For clarity, only pathways with significant (*P &lt; 0.05) regression weights (b) are depicted. Two separate mediation models were examined with the SPSS INDIRECT macro provided by Preacher and Hayes (2008) using the 95% confidence intervals. OFC, orbitofrontal cortex. Risk-taking assessed as total score on the Risky Behavior Scale.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EC3648-B459-414B-A010-484B854DC96B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12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cercor/bhu12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cercor/bhu12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cercor/bhu12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cercor/bhu12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11, November 2015, Pages 4094–4102,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Brain regions showing significant [Neg&gt;Neu] and [Pos&gt;Neu] BOLD activation to IAPS images, with a priori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56655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11, November 2015, Pages 4094–4102,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Positive correlation between negative urgency and [Neg&gt;Neu] BOLD activation in 8-mm-radius spherical region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66071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11, November 2015, Pages 4094–4102,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Positive correlation between negative urgency and [Neg&gt;Neu] BOLD activation in 8-mm-radius spherical region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1737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11, November 2015, Pages 4094–4102,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Mediation of negative mood valence and risk-taking through negative urgency. For clarity, only pathways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47199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11, November 2015, Pages 4094–4102,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The relationship of BOLD response to [Neg&gt;Neu] images and risk-taking as mediated by negative urgency. For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80970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15</Paragraphs>
  <Slides>5</Slides>
  <Notes>5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13_Office Theme</vt:lpstr>
      <vt:lpstr>Figure 1. Brain regions showing significant [Neg&gt;Neu] and [Pos&gt;Neu] BOLD activation to IAPS images, with a priori ...</vt:lpstr>
      <vt:lpstr>Figure 2. Positive correlation between negative urgency and [Neg&gt;Neu] BOLD activation in 8-mm-radius spherical region ...</vt:lpstr>
      <vt:lpstr>Figure 3. Positive correlation between negative urgency and [Neg&gt;Neu] BOLD activation in 8-mm-radius spherical region ...</vt:lpstr>
      <vt:lpstr>Figure 4. Mediation of negative mood valence and risk-taking through negative urgency. For clarity, only pathways with ...</vt:lpstr>
      <vt:lpstr>Figure 5. The relationship of BOLD response to [Neg&gt;Neu] images and risk-taking as mediated by negative urgency. For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2024-09-19T10:17:33Z</dcterms:modified>
</cp:coreProperties>
</file>